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468880"/>
            <a:ext cx="60350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chibsted Grotesk"/>
              <a:ea typeface="Schibsted Grotesk"/>
              <a:cs typeface="Schibsted Grotesk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chibsted Grotesk"/>
              <a:ea typeface="Schibsted Grotesk"/>
              <a:cs typeface="Schibsted Grotesk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chibsted Grotesk"/>
              <a:ea typeface="Schibsted Grotesk"/>
              <a:cs typeface="Schibsted Grotesk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7C5CFA"/>
      </a:dk2>
      <a:lt2>
        <a:srgbClr val="F4F4F4"/>
      </a:lt2>
      <a:accent1>
        <a:srgbClr val="7C5CFA"/>
      </a:accent1>
      <a:accent2>
        <a:srgbClr val="7C5CFA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chibsted Grotesk"/>
        <a:ea typeface=""/>
        <a:cs typeface=""/>
      </a:majorFont>
      <a:minorFont>
        <a:latin typeface="Schibsted Grotes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Tech Guardian · Presentation template</dc:title>
  <dc:creator>The Tech Guardian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