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468880"/>
            <a:ext cx="60350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chibsted Grotesk"/>
              <a:ea typeface="Schibsted Grotesk"/>
              <a:cs typeface="Schibsted Grotesk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chibsted Grotesk"/>
              <a:ea typeface="Schibsted Grotesk"/>
              <a:cs typeface="Schibsted Grotesk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chibsted Grotesk"/>
              <a:ea typeface="Schibsted Grotesk"/>
              <a:cs typeface="Schibsted Grotesk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chibsted Grotesk"/>
                <a:ea typeface="Schibsted Grotesk"/>
                <a:cs typeface="Schibsted Grotesk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chibsted Grotesk"/>
                <a:ea typeface="Schibsted Grotesk"/>
                <a:cs typeface="Schibsted Grotesk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chibsted Grotesk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chibsted Grotesk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chibsted Grotesk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chibsted Grotesk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chibsted Grotesk"/>
              </a:rPr>
              <a:t>Este párrafo es </a:t>
            </a:r>
            <a:r>
              <a:rPr sz="2200" b="1" i="0">
                <a:solidFill>
                  <a:srgbClr val="0E0E0E"/>
                </a:solidFill>
                <a:latin typeface="Schibsted Grotesk"/>
              </a:rPr>
              <a:t>de relleno</a:t>
            </a:r>
            <a:r>
              <a:rPr sz="2200" b="0" i="0">
                <a:solidFill>
                  <a:srgbClr val="0E0E0E"/>
                </a:solidFill>
                <a:latin typeface="Schibsted Grotesk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chibsted Grotesk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chibsted Grotesk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chibsted Grotesk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chibsted Grotesk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chibsted Grotesk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chibsted Grotesk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chibsted Grotesk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chibsted Grotesk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chibsted Grotesk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chibsted Grotesk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chibsted Grotesk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chibsted Grotesk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chibsted Grotesk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chibsted Grotesk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chibsted Grotesk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chibsted Grotesk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chibsted Grotesk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chibsted Grotesk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chibsted Grotesk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chibsted Grotesk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chibsted Grotesk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chibsted Grotesk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chibsted Grotesk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Schibsted Grotesk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7C5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chibsted Grotesk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chibsted Grotesk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chibsted Grotesk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M1  </a:t>
            </a:r>
            <a:r>
              <a:rPr sz="1600" b="0" i="0">
                <a:solidFill>
                  <a:srgbClr val="0E0E0E"/>
                </a:solidFill>
                <a:latin typeface="Schibsted Grotesk"/>
              </a:rPr>
              <a:t>Inicio</a:t>
            </a:r>
            <a:r>
              <a:rPr sz="1600" b="0" i="0">
                <a:solidFill>
                  <a:srgbClr val="0E0E0E"/>
                </a:solidFill>
                <a:latin typeface="Schibsted Grotesk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M2  </a:t>
            </a:r>
            <a:r>
              <a:rPr sz="1600" b="0" i="0">
                <a:solidFill>
                  <a:srgbClr val="0E0E0E"/>
                </a:solidFill>
                <a:latin typeface="Schibsted Grotesk"/>
              </a:rPr>
              <a:t>Entrega</a:t>
            </a:r>
            <a:r>
              <a:rPr sz="1600" b="0" i="0">
                <a:solidFill>
                  <a:srgbClr val="0E0E0E"/>
                </a:solidFill>
                <a:latin typeface="Schibsted Grotesk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chibsted Grotesk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chibsted Grotesk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chibsted Grotesk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chibsted Grotesk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chibsted Grotesk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chibsted Grotesk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7C5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chibsted Grotesk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chibsted Grotesk"/>
                <a:ea typeface="Schibsted Grotesk"/>
                <a:cs typeface="Schibsted Grotesk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chibsted Grotesk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chibsted Grotesk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chibsted Grotesk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chibsted Grotesk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chibsted Grotesk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chibsted Grotesk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chibsted Grotesk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chibsted Grotesk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chibsted Grotesk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chibsted Grotesk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chibsted Grotesk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chibsted Grotesk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chibsted Grotesk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chibsted Grotesk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chibsted Grotesk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chibsted Grotesk"/>
              </a:rPr>
              <a:t>1  </a:t>
            </a:r>
            <a:r>
              <a:rPr sz="2400" b="0" i="0">
                <a:solidFill>
                  <a:srgbClr val="F4F4F4"/>
                </a:solidFill>
                <a:latin typeface="Schibsted Grotesk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chibsted Grotesk"/>
              </a:rPr>
              <a:t>2  </a:t>
            </a:r>
            <a:r>
              <a:rPr sz="2400" b="0" i="0">
                <a:solidFill>
                  <a:srgbClr val="F4F4F4"/>
                </a:solidFill>
                <a:latin typeface="Schibsted Grotesk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chibsted Grotesk"/>
              </a:rPr>
              <a:t>3  </a:t>
            </a:r>
            <a:r>
              <a:rPr sz="2400" b="0" i="0">
                <a:solidFill>
                  <a:srgbClr val="F4F4F4"/>
                </a:solidFill>
                <a:latin typeface="Schibsted Grotesk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chibsted Grotesk"/>
              </a:rPr>
              <a:t>4  </a:t>
            </a:r>
            <a:r>
              <a:rPr sz="2400" b="0" i="0">
                <a:solidFill>
                  <a:srgbClr val="F4F4F4"/>
                </a:solidFill>
                <a:latin typeface="Schibsted Grotesk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chibsted Grotesk"/>
              </a:rPr>
              <a:t>5  </a:t>
            </a:r>
            <a:r>
              <a:rPr sz="2400" b="0" i="0">
                <a:solidFill>
                  <a:srgbClr val="F4F4F4"/>
                </a:solidFill>
                <a:latin typeface="Schibsted Grotesk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chibsted Grotesk"/>
              </a:rPr>
              <a:t>6  </a:t>
            </a:r>
            <a:r>
              <a:rPr sz="2400" b="0" i="0">
                <a:solidFill>
                  <a:srgbClr val="F4F4F4"/>
                </a:solidFill>
                <a:latin typeface="Schibsted Grotesk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chibsted Grotesk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chibsted Grotesk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chibsted Grotesk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chibsted Grotesk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7C5CFA"/>
      </a:dk2>
      <a:lt2>
        <a:srgbClr val="F4F4F4"/>
      </a:lt2>
      <a:accent1>
        <a:srgbClr val="7C5CFA"/>
      </a:accent1>
      <a:accent2>
        <a:srgbClr val="7C5CFA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chibsted Grotesk"/>
        <a:ea typeface=""/>
        <a:cs typeface=""/>
      </a:majorFont>
      <a:minorFont>
        <a:latin typeface="Schibsted Grotesk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Tech Guardian</dc:title>
  <dc:creator>The Tech Guardian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