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3E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4693920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3E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3E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3E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Montserrat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Montserrat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3E58"/>
                </a:solidFill>
                <a:latin typeface="Montserrat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Montserrat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Montserrat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Montserrat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3E58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Montserrat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3E58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Montserrat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3E58"/>
                </a:solidFill>
                <a:latin typeface="Montserrat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Montserrat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3E58"/>
                </a:solidFill>
                <a:latin typeface="Montserrat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3E58"/>
                </a:solidFill>
                <a:latin typeface="Montserrat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3E58"/>
                </a:solidFill>
                <a:latin typeface="Montserrat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3E58"/>
                </a:solidFill>
                <a:latin typeface="Montserrat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3E58"/>
                </a:solidFill>
                <a:latin typeface="Montserrat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3E58"/>
                </a:solidFill>
                <a:latin typeface="Montserrat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3E58"/>
                </a:solidFill>
                <a:latin typeface="Montserrat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3E58"/>
                </a:solidFill>
                <a:latin typeface="Montserrat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Montserrat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3E58"/>
                </a:solidFill>
                <a:latin typeface="Montserrat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3E58"/>
                </a:solidFill>
                <a:latin typeface="Montserrat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Montserrat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3E58"/>
                </a:solidFill>
                <a:latin typeface="Montserrat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Montserrat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3E58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3E58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3E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3E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3E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3E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3E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3E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3E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3E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3E58"/>
                </a:solidFill>
                <a:latin typeface="Montserrat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3E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3E58"/>
                </a:solidFill>
                <a:latin typeface="Montserrat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03E5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3E58"/>
                </a:solidFill>
                <a:latin typeface="Montserrat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3E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3E58"/>
                </a:solidFill>
                <a:latin typeface="Montserrat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03E5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M1  </a:t>
            </a:r>
            <a:r>
              <a:rPr sz="1600" b="0" i="0">
                <a:solidFill>
                  <a:srgbClr val="0E0E0E"/>
                </a:solidFill>
                <a:latin typeface="Montserrat"/>
              </a:rPr>
              <a:t>Start</a:t>
            </a:r>
            <a:r>
              <a:rPr sz="1600" b="0" i="0">
                <a:solidFill>
                  <a:srgbClr val="0E0E0E"/>
                </a:solidFill>
                <a:latin typeface="Montserrat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M2  </a:t>
            </a:r>
            <a:r>
              <a:rPr sz="1600" b="0" i="0">
                <a:solidFill>
                  <a:srgbClr val="0E0E0E"/>
                </a:solidFill>
                <a:latin typeface="Montserrat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Montserrat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3E58"/>
                </a:solidFill>
                <a:latin typeface="Montserrat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3E58"/>
                </a:solidFill>
                <a:latin typeface="Montserrat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3E58"/>
                </a:solidFill>
                <a:latin typeface="Montserrat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3E58"/>
                </a:solidFill>
                <a:latin typeface="Montserrat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3E58"/>
                </a:solidFill>
                <a:latin typeface="Montserrat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3E58"/>
                </a:solidFill>
                <a:latin typeface="Montserrat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3E58"/>
                </a:solidFill>
                <a:latin typeface="Montserrat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3E58"/>
                </a:solidFill>
                <a:latin typeface="Montserrat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3E58"/>
                </a:solidFill>
                <a:latin typeface="Montserrat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3E58"/>
                          </a:solidFill>
                          <a:latin typeface="Montserrat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3E58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3E58"/>
                          </a:solidFill>
                          <a:latin typeface="Montserrat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3E58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3E58"/>
                          </a:solidFill>
                          <a:latin typeface="Montserrat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3E58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3E58"/>
                          </a:solidFill>
                          <a:latin typeface="Montserrat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3E58"/>
                          </a:solidFill>
                          <a:latin typeface="Montserrat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3E58"/>
                          </a:solidFill>
                          <a:latin typeface="Montserrat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Montserrat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1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2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3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4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5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6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Montserrat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Montserrat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Montserrat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Montserrat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003E58"/>
      </a:dk2>
      <a:lt2>
        <a:srgbClr val="F4F4F4"/>
      </a:lt2>
      <a:accent1>
        <a:srgbClr val="003E58"/>
      </a:accent1>
      <a:accent2>
        <a:srgbClr val="003E58"/>
      </a:accent2>
      <a:accent3>
        <a:srgbClr val="003E58"/>
      </a:accent3>
      <a:accent4>
        <a:srgbClr val="003E58"/>
      </a:accent4>
      <a:accent5>
        <a:srgbClr val="003E58"/>
      </a:accent5>
      <a:accent6>
        <a:srgbClr val="003E58"/>
      </a:accent6>
      <a:hlink>
        <a:srgbClr val="003E58"/>
      </a:hlink>
      <a:folHlink>
        <a:srgbClr val="003E58"/>
      </a:folHlink>
    </a:clrScheme>
    <a:fontScheme name="Simplicity - Roboto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Singular Hub</dc:title>
  <dc:creator>The Singular Hub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